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97" r:id="rId2"/>
    <p:sldId id="258" r:id="rId3"/>
    <p:sldId id="310" r:id="rId4"/>
    <p:sldId id="259" r:id="rId5"/>
    <p:sldId id="263" r:id="rId6"/>
    <p:sldId id="307" r:id="rId7"/>
    <p:sldId id="309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92" r:id="rId20"/>
    <p:sldId id="272" r:id="rId21"/>
    <p:sldId id="273" r:id="rId22"/>
    <p:sldId id="274" r:id="rId23"/>
    <p:sldId id="275" r:id="rId24"/>
    <p:sldId id="299" r:id="rId25"/>
    <p:sldId id="277" r:id="rId26"/>
    <p:sldId id="289" r:id="rId27"/>
    <p:sldId id="279" r:id="rId28"/>
    <p:sldId id="280" r:id="rId29"/>
    <p:sldId id="281" r:id="rId30"/>
    <p:sldId id="303" r:id="rId31"/>
    <p:sldId id="306" r:id="rId32"/>
    <p:sldId id="305" r:id="rId33"/>
    <p:sldId id="304" r:id="rId34"/>
    <p:sldId id="282" r:id="rId35"/>
    <p:sldId id="283" r:id="rId36"/>
    <p:sldId id="302" r:id="rId37"/>
    <p:sldId id="311" r:id="rId38"/>
    <p:sldId id="285" r:id="rId39"/>
    <p:sldId id="286" r:id="rId40"/>
    <p:sldId id="296" r:id="rId41"/>
    <p:sldId id="287" r:id="rId42"/>
    <p:sldId id="288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311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47A46-37C4-4A35-B392-240EFE64DE75}" v="2" dt="2021-05-23T19:29:14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23.05.2021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23.05.2021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ineicon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О шрифтах</a:t>
            </a:r>
            <a:r>
              <a:rPr lang="en-US" sz="8000" b="1" dirty="0"/>
              <a:t> </a:t>
            </a:r>
            <a:r>
              <a:rPr lang="ru-RU" sz="8000" b="1" dirty="0"/>
              <a:t>в вебе</a:t>
            </a:r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Шрифты и экраны</a:t>
            </a:r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/>
              <a:t>отрисовывать</a:t>
            </a:r>
            <a:r>
              <a:rPr lang="ru-RU" dirty="0"/>
              <a:t> засечки. На сегодня разрешающая способность экранов позволяет без особых проблем </a:t>
            </a:r>
            <a:r>
              <a:rPr lang="ru-RU" dirty="0" err="1"/>
              <a:t>отрисовывать</a:t>
            </a:r>
            <a:r>
              <a:rPr lang="ru-RU" dirty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399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Lineicons</a:t>
            </a:r>
            <a:r>
              <a:rPr lang="en-US" sz="3200" b="1" dirty="0"/>
              <a:t> – </a:t>
            </a:r>
            <a:r>
              <a:rPr lang="ru-RU" sz="3200" b="1" dirty="0"/>
              <a:t>еще одна библиотека с иконками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https://lineicons.com/</a:t>
            </a:r>
            <a:endParaRPr lang="uk-UA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6B4B25-F0C3-4EF4-AC84-E23590D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1" y="1645406"/>
            <a:ext cx="6960096" cy="3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10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2.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853</Words>
  <Application>Microsoft Office PowerPoint</Application>
  <PresentationFormat>Широкий екран</PresentationFormat>
  <Paragraphs>104</Paragraphs>
  <Slides>42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2021-05-23T19:29:16Z</dcterms:modified>
</cp:coreProperties>
</file>